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Intensieve begeleiding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smtClean="0"/>
              <a:t>Les 6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186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Vorige week </a:t>
            </a:r>
          </a:p>
          <a:p>
            <a:r>
              <a:rPr lang="nl-NL" dirty="0" smtClean="0"/>
              <a:t>Dissociatieve stoornissen </a:t>
            </a:r>
          </a:p>
          <a:p>
            <a:r>
              <a:rPr lang="nl-NL" dirty="0" smtClean="0"/>
              <a:t>Filmpje </a:t>
            </a:r>
          </a:p>
          <a:p>
            <a:r>
              <a:rPr lang="nl-NL" dirty="0" smtClean="0"/>
              <a:t>Opdracht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5133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Dissociatieve stoornissen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Algemene kenmerken:</a:t>
            </a:r>
          </a:p>
          <a:p>
            <a:pPr lvl="1"/>
            <a:r>
              <a:rPr lang="nl-NL" dirty="0" smtClean="0"/>
              <a:t>Afscheiding </a:t>
            </a:r>
          </a:p>
          <a:p>
            <a:pPr lvl="1"/>
            <a:r>
              <a:rPr lang="nl-NL" dirty="0" smtClean="0"/>
              <a:t>Identiteit, geheugen, of bewustzijn</a:t>
            </a:r>
          </a:p>
          <a:p>
            <a:pPr lvl="1"/>
            <a:r>
              <a:rPr lang="nl-NL" dirty="0" smtClean="0"/>
              <a:t>Zeldzaam 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753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 dissociatieve </a:t>
            </a:r>
            <a:r>
              <a:rPr lang="nl-NL" dirty="0" err="1" smtClean="0"/>
              <a:t>identiteitstoornis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‘’</a:t>
            </a:r>
            <a:r>
              <a:rPr lang="nl-NL" i="1" dirty="0" smtClean="0"/>
              <a:t>gespleten persoonlijkheid’’ </a:t>
            </a:r>
          </a:p>
          <a:p>
            <a:endParaRPr lang="nl-NL" i="1" dirty="0" smtClean="0"/>
          </a:p>
          <a:p>
            <a:r>
              <a:rPr lang="nl-NL" dirty="0" smtClean="0"/>
              <a:t>Schizofrenie</a:t>
            </a:r>
          </a:p>
          <a:p>
            <a:r>
              <a:rPr lang="nl-NL" dirty="0" smtClean="0"/>
              <a:t>Afkorting is DIS </a:t>
            </a:r>
          </a:p>
          <a:p>
            <a:r>
              <a:rPr lang="nl-NL" dirty="0" smtClean="0"/>
              <a:t>Alterego’s </a:t>
            </a:r>
          </a:p>
          <a:p>
            <a:r>
              <a:rPr lang="nl-NL" dirty="0" smtClean="0"/>
              <a:t>Lichaam past zich aan op </a:t>
            </a:r>
            <a:r>
              <a:rPr lang="nl-NL" dirty="0" err="1" smtClean="0"/>
              <a:t>alterego</a:t>
            </a:r>
            <a:r>
              <a:rPr lang="nl-NL" dirty="0" smtClean="0"/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688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Alterego’s kunnen stoornissen bevatten </a:t>
            </a:r>
          </a:p>
          <a:p>
            <a:r>
              <a:rPr lang="nl-NL" dirty="0" smtClean="0"/>
              <a:t>Wanen hallucinaties etc. </a:t>
            </a:r>
          </a:p>
          <a:p>
            <a:r>
              <a:rPr lang="nl-NL" dirty="0" smtClean="0"/>
              <a:t>Strijden om macht in het lichaam </a:t>
            </a:r>
          </a:p>
          <a:p>
            <a:r>
              <a:rPr lang="nl-NL" dirty="0" smtClean="0"/>
              <a:t>Minstens twee verschillende persoonlijkheden </a:t>
            </a:r>
          </a:p>
          <a:p>
            <a:r>
              <a:rPr lang="nl-NL" dirty="0" smtClean="0"/>
              <a:t>Er is per persoonlijkheid een uniek denkpatroon </a:t>
            </a:r>
          </a:p>
          <a:p>
            <a:r>
              <a:rPr lang="nl-NL" dirty="0" smtClean="0"/>
              <a:t>Volledige macht over de betrokkene </a:t>
            </a:r>
          </a:p>
          <a:p>
            <a:r>
              <a:rPr lang="nl-NL" dirty="0" smtClean="0"/>
              <a:t>Vergeetachtig/ niets kunnen </a:t>
            </a:r>
            <a:r>
              <a:rPr lang="nl-NL" dirty="0" smtClean="0"/>
              <a:t>herinneren </a:t>
            </a:r>
            <a:endParaRPr lang="nl-NL" dirty="0" smtClean="0"/>
          </a:p>
          <a:p>
            <a:r>
              <a:rPr lang="nl-NL" dirty="0" smtClean="0"/>
              <a:t>Geen gevolg van medicatie, psychose of lichamelijke aandoening 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20950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Oorzaak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Psychisch afweermechanisme </a:t>
            </a:r>
          </a:p>
          <a:p>
            <a:r>
              <a:rPr lang="nl-NL" dirty="0" smtClean="0"/>
              <a:t>Seksueel misbruik </a:t>
            </a:r>
          </a:p>
          <a:p>
            <a:r>
              <a:rPr lang="nl-NL" dirty="0" smtClean="0"/>
              <a:t>Kindermishandeling</a:t>
            </a:r>
          </a:p>
          <a:p>
            <a:r>
              <a:rPr lang="nl-NL" dirty="0" smtClean="0"/>
              <a:t>Trauma</a:t>
            </a:r>
          </a:p>
          <a:p>
            <a:endParaRPr lang="nl-NL" dirty="0"/>
          </a:p>
          <a:p>
            <a:r>
              <a:rPr lang="nl-NL" dirty="0" smtClean="0"/>
              <a:t>Maar: bestaat deze stoornis echt?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85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https://www.youtube.com/watch?v=GPYa-8c3g6U</a:t>
            </a:r>
          </a:p>
        </p:txBody>
      </p:sp>
    </p:spTree>
    <p:extLst>
      <p:ext uri="{BB962C8B-B14F-4D97-AF65-F5344CB8AC3E}">
        <p14:creationId xmlns:p14="http://schemas.microsoft.com/office/powerpoint/2010/main" val="3977319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 verschil in symptomen herken je in de filmpjes? </a:t>
            </a:r>
          </a:p>
          <a:p>
            <a:r>
              <a:rPr lang="nl-NL" dirty="0" smtClean="0"/>
              <a:t>Wat valt je op? </a:t>
            </a:r>
          </a:p>
          <a:p>
            <a:r>
              <a:rPr lang="nl-NL" dirty="0" smtClean="0"/>
              <a:t>Wat is je eigen visie op deze stoormissen, zet jij ook vraagtekens of denk je dat dit echt voorkomt?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399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TM03457503[[fn=Citeerbaar]]</Template>
  <TotalTime>13</TotalTime>
  <Words>145</Words>
  <Application>Microsoft Office PowerPoint</Application>
  <PresentationFormat>Breedbeeld</PresentationFormat>
  <Paragraphs>40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Citeerbaar</vt:lpstr>
      <vt:lpstr>Intensieve begeleiding </vt:lpstr>
      <vt:lpstr>Wat gaan we doen?</vt:lpstr>
      <vt:lpstr>Dissociatieve stoornissen </vt:lpstr>
      <vt:lpstr>Kenmerken dissociatieve identiteitstoornis </vt:lpstr>
      <vt:lpstr>Symptomen </vt:lpstr>
      <vt:lpstr>Oorzaak </vt:lpstr>
      <vt:lpstr>PowerPoint-presentatie</vt:lpstr>
      <vt:lpstr>Opdracht 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Intensieve begeleiding</dc:title>
  <dc:creator>Marcella Hoog</dc:creator>
  <cp:lastModifiedBy>Marcella Hoog</cp:lastModifiedBy>
  <cp:revision>5</cp:revision>
  <dcterms:created xsi:type="dcterms:W3CDTF">2018-10-05T09:33:07Z</dcterms:created>
  <dcterms:modified xsi:type="dcterms:W3CDTF">2018-10-15T10:00:34Z</dcterms:modified>
</cp:coreProperties>
</file>